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49.jpg" ContentType="image/jpeg"/>
  <Override PartName="/ppt/media/image50.jpg" ContentType="image/jpe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7" r:id="rId1"/>
  </p:sldMasterIdLst>
  <p:notesMasterIdLst>
    <p:notesMasterId r:id="rId20"/>
  </p:notesMasterIdLst>
  <p:sldIdLst>
    <p:sldId id="3694" r:id="rId2"/>
    <p:sldId id="3689" r:id="rId3"/>
    <p:sldId id="263" r:id="rId4"/>
    <p:sldId id="261" r:id="rId5"/>
    <p:sldId id="262" r:id="rId6"/>
    <p:sldId id="3653" r:id="rId7"/>
    <p:sldId id="3654" r:id="rId8"/>
    <p:sldId id="3655" r:id="rId9"/>
    <p:sldId id="264" r:id="rId10"/>
    <p:sldId id="304" r:id="rId11"/>
    <p:sldId id="305" r:id="rId12"/>
    <p:sldId id="306" r:id="rId13"/>
    <p:sldId id="3695" r:id="rId14"/>
    <p:sldId id="3691" r:id="rId15"/>
    <p:sldId id="3678" r:id="rId16"/>
    <p:sldId id="3647" r:id="rId17"/>
    <p:sldId id="3665" r:id="rId18"/>
    <p:sldId id="3630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0FF5"/>
    <a:srgbClr val="060119"/>
    <a:srgbClr val="E2F4FF"/>
    <a:srgbClr val="F6C781"/>
    <a:srgbClr val="6BAFE1"/>
    <a:srgbClr val="74D4FF"/>
    <a:srgbClr val="F6C780"/>
    <a:srgbClr val="DFA253"/>
    <a:srgbClr val="0091CA"/>
    <a:srgbClr val="067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35" autoAdjust="0"/>
    <p:restoredTop sz="94719" autoAdjust="0"/>
  </p:normalViewPr>
  <p:slideViewPr>
    <p:cSldViewPr snapToGrid="0">
      <p:cViewPr varScale="1">
        <p:scale>
          <a:sx n="75" d="100"/>
          <a:sy n="75" d="100"/>
        </p:scale>
        <p:origin x="3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7EA19-E659-41D8-A27D-32A55E61679C}" type="datetimeFigureOut">
              <a:rPr lang="zh-CN" altLang="en-US" smtClean="0"/>
              <a:t>2022/7/25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FA573-E2C9-4BE2-B603-0A869E2978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229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FA573-E2C9-4BE2-B603-0A869E2978A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8493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FA573-E2C9-4BE2-B603-0A869E2978A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6894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FA573-E2C9-4BE2-B603-0A869E2978A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016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FA573-E2C9-4BE2-B603-0A869E2978A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28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FA573-E2C9-4BE2-B603-0A869E2978A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465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FA573-E2C9-4BE2-B603-0A869E2978A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756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2022/7/25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2022/7/25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2022/7/25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2022/7/25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2022/7/25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2022/7/25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2022/7/25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2022/7/25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2022/7/25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2022/7/25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2022/7/25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18D63-59F0-4224-9A5F-F3D0BD2B151F}" type="datetimeFigureOut">
              <a:rPr lang="zh-CN" altLang="en-US" smtClean="0"/>
              <a:t>2022/7/25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3">
            <a:extLst>
              <a:ext uri="{FF2B5EF4-FFF2-40B4-BE49-F238E27FC236}">
                <a16:creationId xmlns:a16="http://schemas.microsoft.com/office/drawing/2014/main" id="{DCA94610-7973-2752-522A-3D94375E7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 spd="slow" advClick="0" advTm="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41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43" Type="http://schemas.openxmlformats.org/officeDocument/2006/relationships/image" Target="../media/image43.png"/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41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43" Type="http://schemas.openxmlformats.org/officeDocument/2006/relationships/image" Target="../media/image43.png"/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41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43" Type="http://schemas.openxmlformats.org/officeDocument/2006/relationships/image" Target="../media/image43.png"/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microsoft.com/office/2007/relationships/hdphoto" Target="../media/hdphoto1.wdp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microsoft.com/office/2007/relationships/hdphoto" Target="../media/hdphoto1.wdp"/><Relationship Id="rId7" Type="http://schemas.openxmlformats.org/officeDocument/2006/relationships/slide" Target="slide10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12.xml"/><Relationship Id="rId4" Type="http://schemas.openxmlformats.org/officeDocument/2006/relationships/slide" Target="slide9.xml"/><Relationship Id="rId9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microsoft.com/office/2007/relationships/hdphoto" Target="../media/hdphoto1.wdp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microsoft.com/office/2007/relationships/hdphoto" Target="../media/hdphoto1.wdp"/><Relationship Id="rId7" Type="http://schemas.openxmlformats.org/officeDocument/2006/relationships/slide" Target="slide10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12.xml"/><Relationship Id="rId4" Type="http://schemas.openxmlformats.org/officeDocument/2006/relationships/slide" Target="slide9.xml"/><Relationship Id="rId9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A94A84-3B49-A078-8115-80CEFDFE68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85502" y="3667124"/>
            <a:ext cx="9768147" cy="21494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66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BÀI 5: BẢO TỒN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66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DI SẢN VĂN HÓA</a:t>
            </a:r>
            <a:r>
              <a:rPr lang="vi-VN" altLang="zh-CN" sz="66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(</a:t>
            </a:r>
            <a:r>
              <a:rPr lang="vi-VN" altLang="zh-CN" sz="66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T</a:t>
            </a:r>
            <a:r>
              <a:rPr lang="en-US" altLang="zh-CN" sz="6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iết</a:t>
            </a:r>
            <a:r>
              <a:rPr lang="en-US" altLang="zh-CN" sz="66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2</a:t>
            </a:r>
            <a:r>
              <a:rPr lang="vi-VN" altLang="zh-CN" sz="66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)</a:t>
            </a:r>
            <a:endParaRPr lang="en-US" altLang="zh-CN" sz="66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437923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364765-D7EF-5E40-B99A-2C7E17A50E7B}"/>
              </a:ext>
            </a:extLst>
          </p:cNvPr>
          <p:cNvSpPr/>
          <p:nvPr/>
        </p:nvSpPr>
        <p:spPr>
          <a:xfrm>
            <a:off x="2384854" y="667264"/>
            <a:ext cx="7722973" cy="1692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Tràm Trà Sư là danh lam thắng cảnh hay di tích lịch sử?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EA932E-3A9D-0344-8C4D-48E199FCC689}"/>
              </a:ext>
            </a:extLst>
          </p:cNvPr>
          <p:cNvSpPr/>
          <p:nvPr/>
        </p:nvSpPr>
        <p:spPr>
          <a:xfrm>
            <a:off x="4353697" y="3515500"/>
            <a:ext cx="3484605" cy="1692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l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en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 cảnh</a:t>
            </a:r>
          </a:p>
        </p:txBody>
      </p:sp>
      <p:sp>
        <p:nvSpPr>
          <p:cNvPr id="6" name="Pentagon 5">
            <a:hlinkClick r:id="rId2" action="ppaction://hlinksldjump"/>
            <a:extLst>
              <a:ext uri="{FF2B5EF4-FFF2-40B4-BE49-F238E27FC236}">
                <a16:creationId xmlns:a16="http://schemas.microsoft.com/office/drawing/2014/main" id="{5F46D95F-29A4-EC41-BBBA-9D71D06558BA}"/>
              </a:ext>
            </a:extLst>
          </p:cNvPr>
          <p:cNvSpPr/>
          <p:nvPr/>
        </p:nvSpPr>
        <p:spPr>
          <a:xfrm>
            <a:off x="5563363" y="6121420"/>
            <a:ext cx="978408" cy="48463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心形 2">
            <a:extLst>
              <a:ext uri="{FF2B5EF4-FFF2-40B4-BE49-F238E27FC236}">
                <a16:creationId xmlns:a16="http://schemas.microsoft.com/office/drawing/2014/main" id="{3509B44B-DC06-8346-B14E-FF0F98A5F5CC}"/>
              </a:ext>
            </a:extLst>
          </p:cNvPr>
          <p:cNvSpPr/>
          <p:nvPr/>
        </p:nvSpPr>
        <p:spPr>
          <a:xfrm flipV="1">
            <a:off x="-164193" y="857250"/>
            <a:ext cx="3543300" cy="3543300"/>
          </a:xfrm>
          <a:prstGeom prst="heart">
            <a:avLst/>
          </a:prstGeom>
          <a:solidFill>
            <a:srgbClr val="C9425B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心形 9">
            <a:extLst>
              <a:ext uri="{FF2B5EF4-FFF2-40B4-BE49-F238E27FC236}">
                <a16:creationId xmlns:a16="http://schemas.microsoft.com/office/drawing/2014/main" id="{39528E88-DC05-8040-AE3A-0A7CD26AFF22}"/>
              </a:ext>
            </a:extLst>
          </p:cNvPr>
          <p:cNvSpPr/>
          <p:nvPr/>
        </p:nvSpPr>
        <p:spPr>
          <a:xfrm flipV="1">
            <a:off x="-2525486" y="2449286"/>
            <a:ext cx="5379357" cy="5379357"/>
          </a:xfrm>
          <a:prstGeom prst="heart">
            <a:avLst/>
          </a:prstGeom>
          <a:solidFill>
            <a:srgbClr val="C9425B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心形 11">
            <a:extLst>
              <a:ext uri="{FF2B5EF4-FFF2-40B4-BE49-F238E27FC236}">
                <a16:creationId xmlns:a16="http://schemas.microsoft.com/office/drawing/2014/main" id="{D0058AFE-92F1-0A40-A800-6483D009D56F}"/>
              </a:ext>
            </a:extLst>
          </p:cNvPr>
          <p:cNvSpPr/>
          <p:nvPr/>
        </p:nvSpPr>
        <p:spPr>
          <a:xfrm flipV="1">
            <a:off x="2710543" y="5785188"/>
            <a:ext cx="507324" cy="507324"/>
          </a:xfrm>
          <a:prstGeom prst="heart">
            <a:avLst/>
          </a:prstGeom>
          <a:solidFill>
            <a:srgbClr val="C9425B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心形 13">
            <a:extLst>
              <a:ext uri="{FF2B5EF4-FFF2-40B4-BE49-F238E27FC236}">
                <a16:creationId xmlns:a16="http://schemas.microsoft.com/office/drawing/2014/main" id="{54D00CA3-DDC4-3145-BAAB-C072B64DE162}"/>
              </a:ext>
            </a:extLst>
          </p:cNvPr>
          <p:cNvSpPr/>
          <p:nvPr/>
        </p:nvSpPr>
        <p:spPr>
          <a:xfrm flipV="1">
            <a:off x="2203219" y="466947"/>
            <a:ext cx="507324" cy="507324"/>
          </a:xfrm>
          <a:prstGeom prst="heart">
            <a:avLst/>
          </a:prstGeom>
          <a:solidFill>
            <a:srgbClr val="C9425B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心形 20">
            <a:extLst>
              <a:ext uri="{FF2B5EF4-FFF2-40B4-BE49-F238E27FC236}">
                <a16:creationId xmlns:a16="http://schemas.microsoft.com/office/drawing/2014/main" id="{4D094965-09CD-1C4C-B127-0B34BB76C5CB}"/>
              </a:ext>
            </a:extLst>
          </p:cNvPr>
          <p:cNvSpPr/>
          <p:nvPr/>
        </p:nvSpPr>
        <p:spPr>
          <a:xfrm flipV="1">
            <a:off x="8622213" y="4187190"/>
            <a:ext cx="2873101" cy="2873101"/>
          </a:xfrm>
          <a:prstGeom prst="heart">
            <a:avLst/>
          </a:prstGeom>
          <a:solidFill>
            <a:srgbClr val="C9425B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心形 21">
            <a:extLst>
              <a:ext uri="{FF2B5EF4-FFF2-40B4-BE49-F238E27FC236}">
                <a16:creationId xmlns:a16="http://schemas.microsoft.com/office/drawing/2014/main" id="{C122D7B6-7D7E-8F4A-9E1B-C89E8AA7C480}"/>
              </a:ext>
            </a:extLst>
          </p:cNvPr>
          <p:cNvSpPr/>
          <p:nvPr/>
        </p:nvSpPr>
        <p:spPr>
          <a:xfrm flipV="1">
            <a:off x="9405428" y="494747"/>
            <a:ext cx="6502892" cy="6502892"/>
          </a:xfrm>
          <a:prstGeom prst="heart">
            <a:avLst/>
          </a:prstGeom>
          <a:solidFill>
            <a:srgbClr val="C9425B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00571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364765-D7EF-5E40-B99A-2C7E17A50E7B}"/>
              </a:ext>
            </a:extLst>
          </p:cNvPr>
          <p:cNvSpPr/>
          <p:nvPr/>
        </p:nvSpPr>
        <p:spPr>
          <a:xfrm>
            <a:off x="2384854" y="667264"/>
            <a:ext cx="7722973" cy="1692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oan, </a:t>
            </a:r>
            <a:r>
              <a:rPr 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 </a:t>
            </a:r>
            <a:r>
              <a:rPr 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VN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EA932E-3A9D-0344-8C4D-48E199FCC689}"/>
              </a:ext>
            </a:extLst>
          </p:cNvPr>
          <p:cNvSpPr/>
          <p:nvPr/>
        </p:nvSpPr>
        <p:spPr>
          <a:xfrm>
            <a:off x="4353697" y="3515500"/>
            <a:ext cx="3484605" cy="1692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 vật thể</a:t>
            </a:r>
          </a:p>
        </p:txBody>
      </p:sp>
      <p:sp>
        <p:nvSpPr>
          <p:cNvPr id="6" name="Pentagon 5">
            <a:hlinkClick r:id="rId2" action="ppaction://hlinksldjump"/>
            <a:extLst>
              <a:ext uri="{FF2B5EF4-FFF2-40B4-BE49-F238E27FC236}">
                <a16:creationId xmlns:a16="http://schemas.microsoft.com/office/drawing/2014/main" id="{5F46D95F-29A4-EC41-BBBA-9D71D06558BA}"/>
              </a:ext>
            </a:extLst>
          </p:cNvPr>
          <p:cNvSpPr/>
          <p:nvPr/>
        </p:nvSpPr>
        <p:spPr>
          <a:xfrm>
            <a:off x="5275171" y="6190735"/>
            <a:ext cx="978408" cy="48463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心形 2">
            <a:extLst>
              <a:ext uri="{FF2B5EF4-FFF2-40B4-BE49-F238E27FC236}">
                <a16:creationId xmlns:a16="http://schemas.microsoft.com/office/drawing/2014/main" id="{57C33461-9680-E74B-A22C-F13AD899B5E9}"/>
              </a:ext>
            </a:extLst>
          </p:cNvPr>
          <p:cNvSpPr/>
          <p:nvPr/>
        </p:nvSpPr>
        <p:spPr>
          <a:xfrm flipV="1">
            <a:off x="-164193" y="857250"/>
            <a:ext cx="3543300" cy="3543300"/>
          </a:xfrm>
          <a:prstGeom prst="heart">
            <a:avLst/>
          </a:prstGeom>
          <a:solidFill>
            <a:srgbClr val="C9425B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心形 9">
            <a:extLst>
              <a:ext uri="{FF2B5EF4-FFF2-40B4-BE49-F238E27FC236}">
                <a16:creationId xmlns:a16="http://schemas.microsoft.com/office/drawing/2014/main" id="{77084014-4977-9D4A-AC9B-7600BD9530CA}"/>
              </a:ext>
            </a:extLst>
          </p:cNvPr>
          <p:cNvSpPr/>
          <p:nvPr/>
        </p:nvSpPr>
        <p:spPr>
          <a:xfrm flipV="1">
            <a:off x="-2525486" y="2449286"/>
            <a:ext cx="5379357" cy="5379357"/>
          </a:xfrm>
          <a:prstGeom prst="heart">
            <a:avLst/>
          </a:prstGeom>
          <a:solidFill>
            <a:srgbClr val="C9425B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心形 11">
            <a:extLst>
              <a:ext uri="{FF2B5EF4-FFF2-40B4-BE49-F238E27FC236}">
                <a16:creationId xmlns:a16="http://schemas.microsoft.com/office/drawing/2014/main" id="{00932E15-E50C-A041-A254-9B784DA13A4D}"/>
              </a:ext>
            </a:extLst>
          </p:cNvPr>
          <p:cNvSpPr/>
          <p:nvPr/>
        </p:nvSpPr>
        <p:spPr>
          <a:xfrm flipV="1">
            <a:off x="2710543" y="5785188"/>
            <a:ext cx="507324" cy="507324"/>
          </a:xfrm>
          <a:prstGeom prst="heart">
            <a:avLst/>
          </a:prstGeom>
          <a:solidFill>
            <a:srgbClr val="C9425B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心形 13">
            <a:extLst>
              <a:ext uri="{FF2B5EF4-FFF2-40B4-BE49-F238E27FC236}">
                <a16:creationId xmlns:a16="http://schemas.microsoft.com/office/drawing/2014/main" id="{3349B749-74B1-B94E-941A-5C1CEB71189E}"/>
              </a:ext>
            </a:extLst>
          </p:cNvPr>
          <p:cNvSpPr/>
          <p:nvPr/>
        </p:nvSpPr>
        <p:spPr>
          <a:xfrm flipV="1">
            <a:off x="2203219" y="466947"/>
            <a:ext cx="507324" cy="507324"/>
          </a:xfrm>
          <a:prstGeom prst="heart">
            <a:avLst/>
          </a:prstGeom>
          <a:solidFill>
            <a:srgbClr val="C9425B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心形 20">
            <a:extLst>
              <a:ext uri="{FF2B5EF4-FFF2-40B4-BE49-F238E27FC236}">
                <a16:creationId xmlns:a16="http://schemas.microsoft.com/office/drawing/2014/main" id="{D9AC7C78-0BB2-F84C-9BFC-C95FCAFCCD19}"/>
              </a:ext>
            </a:extLst>
          </p:cNvPr>
          <p:cNvSpPr/>
          <p:nvPr/>
        </p:nvSpPr>
        <p:spPr>
          <a:xfrm flipV="1">
            <a:off x="8622213" y="4187190"/>
            <a:ext cx="2873101" cy="2873101"/>
          </a:xfrm>
          <a:prstGeom prst="heart">
            <a:avLst/>
          </a:prstGeom>
          <a:solidFill>
            <a:srgbClr val="C9425B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心形 21">
            <a:extLst>
              <a:ext uri="{FF2B5EF4-FFF2-40B4-BE49-F238E27FC236}">
                <a16:creationId xmlns:a16="http://schemas.microsoft.com/office/drawing/2014/main" id="{8D53B8E4-AA06-F340-B131-931CBF27D3B0}"/>
              </a:ext>
            </a:extLst>
          </p:cNvPr>
          <p:cNvSpPr/>
          <p:nvPr/>
        </p:nvSpPr>
        <p:spPr>
          <a:xfrm flipV="1">
            <a:off x="9373277" y="-312157"/>
            <a:ext cx="6502892" cy="6502892"/>
          </a:xfrm>
          <a:prstGeom prst="heart">
            <a:avLst/>
          </a:prstGeom>
          <a:solidFill>
            <a:srgbClr val="C9425B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87486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364765-D7EF-5E40-B99A-2C7E17A50E7B}"/>
              </a:ext>
            </a:extLst>
          </p:cNvPr>
          <p:cNvSpPr/>
          <p:nvPr/>
        </p:nvSpPr>
        <p:spPr>
          <a:xfrm>
            <a:off x="647468" y="667264"/>
            <a:ext cx="9460360" cy="1692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endParaRPr lang="en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EA932E-3A9D-0344-8C4D-48E199FCC689}"/>
              </a:ext>
            </a:extLst>
          </p:cNvPr>
          <p:cNvSpPr/>
          <p:nvPr/>
        </p:nvSpPr>
        <p:spPr>
          <a:xfrm>
            <a:off x="3569789" y="3515500"/>
            <a:ext cx="4268514" cy="1692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DSVH vật thể và DSVH phi vật thể</a:t>
            </a:r>
          </a:p>
        </p:txBody>
      </p:sp>
      <p:sp>
        <p:nvSpPr>
          <p:cNvPr id="6" name="Pentagon 5">
            <a:hlinkClick r:id="rId2" action="ppaction://hlinksldjump"/>
            <a:extLst>
              <a:ext uri="{FF2B5EF4-FFF2-40B4-BE49-F238E27FC236}">
                <a16:creationId xmlns:a16="http://schemas.microsoft.com/office/drawing/2014/main" id="{5F46D95F-29A4-EC41-BBBA-9D71D06558BA}"/>
              </a:ext>
            </a:extLst>
          </p:cNvPr>
          <p:cNvSpPr/>
          <p:nvPr/>
        </p:nvSpPr>
        <p:spPr>
          <a:xfrm>
            <a:off x="5405289" y="6190735"/>
            <a:ext cx="978408" cy="48463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心形 2">
            <a:extLst>
              <a:ext uri="{FF2B5EF4-FFF2-40B4-BE49-F238E27FC236}">
                <a16:creationId xmlns:a16="http://schemas.microsoft.com/office/drawing/2014/main" id="{4D10C11E-0D55-234A-B2AE-623C84CC8A2A}"/>
              </a:ext>
            </a:extLst>
          </p:cNvPr>
          <p:cNvSpPr/>
          <p:nvPr/>
        </p:nvSpPr>
        <p:spPr>
          <a:xfrm flipV="1">
            <a:off x="-164193" y="857250"/>
            <a:ext cx="3543300" cy="3543300"/>
          </a:xfrm>
          <a:prstGeom prst="heart">
            <a:avLst/>
          </a:prstGeom>
          <a:solidFill>
            <a:srgbClr val="C9425B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心形 9">
            <a:extLst>
              <a:ext uri="{FF2B5EF4-FFF2-40B4-BE49-F238E27FC236}">
                <a16:creationId xmlns:a16="http://schemas.microsoft.com/office/drawing/2014/main" id="{0B112CD3-FCBB-9F48-99DF-FECF7C41C0BF}"/>
              </a:ext>
            </a:extLst>
          </p:cNvPr>
          <p:cNvSpPr/>
          <p:nvPr/>
        </p:nvSpPr>
        <p:spPr>
          <a:xfrm flipV="1">
            <a:off x="-2432721" y="2518696"/>
            <a:ext cx="5379357" cy="5379357"/>
          </a:xfrm>
          <a:prstGeom prst="heart">
            <a:avLst/>
          </a:prstGeom>
          <a:solidFill>
            <a:srgbClr val="C9425B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心形 11">
            <a:extLst>
              <a:ext uri="{FF2B5EF4-FFF2-40B4-BE49-F238E27FC236}">
                <a16:creationId xmlns:a16="http://schemas.microsoft.com/office/drawing/2014/main" id="{38E6E179-5FC6-404E-AA9A-24EA4E5A3B5E}"/>
              </a:ext>
            </a:extLst>
          </p:cNvPr>
          <p:cNvSpPr/>
          <p:nvPr/>
        </p:nvSpPr>
        <p:spPr>
          <a:xfrm flipV="1">
            <a:off x="2710543" y="5785188"/>
            <a:ext cx="507324" cy="507324"/>
          </a:xfrm>
          <a:prstGeom prst="heart">
            <a:avLst/>
          </a:prstGeom>
          <a:solidFill>
            <a:srgbClr val="C9425B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心形 13">
            <a:extLst>
              <a:ext uri="{FF2B5EF4-FFF2-40B4-BE49-F238E27FC236}">
                <a16:creationId xmlns:a16="http://schemas.microsoft.com/office/drawing/2014/main" id="{F3E453E1-63A2-0946-9FF3-2A793EA089F0}"/>
              </a:ext>
            </a:extLst>
          </p:cNvPr>
          <p:cNvSpPr/>
          <p:nvPr/>
        </p:nvSpPr>
        <p:spPr>
          <a:xfrm flipV="1">
            <a:off x="2203219" y="466947"/>
            <a:ext cx="507324" cy="507324"/>
          </a:xfrm>
          <a:prstGeom prst="heart">
            <a:avLst/>
          </a:prstGeom>
          <a:solidFill>
            <a:srgbClr val="C9425B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心形 20">
            <a:extLst>
              <a:ext uri="{FF2B5EF4-FFF2-40B4-BE49-F238E27FC236}">
                <a16:creationId xmlns:a16="http://schemas.microsoft.com/office/drawing/2014/main" id="{2F975AB4-8C90-3143-97EA-40D18FB39CF0}"/>
              </a:ext>
            </a:extLst>
          </p:cNvPr>
          <p:cNvSpPr/>
          <p:nvPr/>
        </p:nvSpPr>
        <p:spPr>
          <a:xfrm flipV="1">
            <a:off x="8622213" y="4187190"/>
            <a:ext cx="2873101" cy="2873101"/>
          </a:xfrm>
          <a:prstGeom prst="heart">
            <a:avLst/>
          </a:prstGeom>
          <a:solidFill>
            <a:srgbClr val="C9425B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心形 21">
            <a:extLst>
              <a:ext uri="{FF2B5EF4-FFF2-40B4-BE49-F238E27FC236}">
                <a16:creationId xmlns:a16="http://schemas.microsoft.com/office/drawing/2014/main" id="{AA3DD432-6815-304A-89BD-4E7BBFE583A2}"/>
              </a:ext>
            </a:extLst>
          </p:cNvPr>
          <p:cNvSpPr/>
          <p:nvPr/>
        </p:nvSpPr>
        <p:spPr>
          <a:xfrm flipV="1">
            <a:off x="9405428" y="466947"/>
            <a:ext cx="6502892" cy="6502892"/>
          </a:xfrm>
          <a:prstGeom prst="heart">
            <a:avLst/>
          </a:prstGeom>
          <a:solidFill>
            <a:srgbClr val="C9425B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4467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39056" y="388257"/>
            <a:ext cx="11314793" cy="6081486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257"/>
            <a:ext cx="12192000" cy="2540000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 rot="5400000">
            <a:off x="3769791" y="431421"/>
            <a:ext cx="4629152" cy="5623424"/>
            <a:chOff x="927701" y="1006877"/>
            <a:chExt cx="4022133" cy="451487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1429" y="1255234"/>
              <a:ext cx="1463043" cy="152705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27" y="4223820"/>
              <a:ext cx="1052920" cy="110078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0213" y="1889069"/>
              <a:ext cx="1425177" cy="129505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2414" y="2825761"/>
              <a:ext cx="1073043" cy="129505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3864" y="4378207"/>
              <a:ext cx="1437296" cy="1143541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940" y="1006877"/>
              <a:ext cx="1577400" cy="1640329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333" y="3178284"/>
              <a:ext cx="1237788" cy="112317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701" y="3759677"/>
              <a:ext cx="831647" cy="802156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816" y="2695640"/>
              <a:ext cx="1102963" cy="979101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9640" y="1580697"/>
              <a:ext cx="908634" cy="856613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743" y="4011395"/>
              <a:ext cx="931916" cy="1091167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5357" y="3555442"/>
              <a:ext cx="1038084" cy="1108862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4355" y="2780546"/>
              <a:ext cx="725479" cy="1002693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0329" y="4417409"/>
              <a:ext cx="867036" cy="802156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2246" y="4369887"/>
              <a:ext cx="790359" cy="943712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605" y="2502283"/>
              <a:ext cx="778562" cy="678293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3196" y="3673193"/>
              <a:ext cx="790359" cy="772664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631" y="2178456"/>
              <a:ext cx="1029434" cy="933132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3108" y="1618343"/>
              <a:ext cx="1751766" cy="1504042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43252" y="1876109"/>
              <a:ext cx="3739759" cy="3023622"/>
            </a:xfrm>
            <a:prstGeom prst="rect">
              <a:avLst/>
            </a:prstGeom>
          </p:spPr>
        </p:pic>
      </p:grpSp>
      <p:sp>
        <p:nvSpPr>
          <p:cNvPr id="46" name="文本框 45"/>
          <p:cNvSpPr txBox="1"/>
          <p:nvPr/>
        </p:nvSpPr>
        <p:spPr>
          <a:xfrm>
            <a:off x="4523385" y="2471296"/>
            <a:ext cx="2888193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vi-VN" altLang="zh-CN" sz="6000" dirty="0" err="1">
                <a:solidFill>
                  <a:srgbClr val="FF0000"/>
                </a:solidFill>
                <a:latin typeface="Times New Roman" panose="02020603050405020304" pitchFamily="18" charset="0"/>
                <a:ea typeface="博洋柳体" panose="02000600000000000000" pitchFamily="2" charset="-122"/>
                <a:cs typeface="Times New Roman" panose="02020603050405020304" pitchFamily="18" charset="0"/>
                <a:sym typeface="+mn-lt"/>
              </a:rPr>
              <a:t>Khám</a:t>
            </a:r>
            <a:r>
              <a:rPr lang="vi-VN" altLang="zh-CN" sz="6000" dirty="0">
                <a:solidFill>
                  <a:srgbClr val="FF0000"/>
                </a:solidFill>
                <a:latin typeface="Times New Roman" panose="02020603050405020304" pitchFamily="18" charset="0"/>
                <a:ea typeface="博洋柳体" panose="020006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vi-VN" altLang="zh-CN" sz="6000" dirty="0" err="1">
                <a:solidFill>
                  <a:srgbClr val="FF0000"/>
                </a:solidFill>
                <a:latin typeface="Times New Roman" panose="02020603050405020304" pitchFamily="18" charset="0"/>
                <a:ea typeface="博洋柳体" panose="02000600000000000000" pitchFamily="2" charset="-122"/>
                <a:cs typeface="Times New Roman" panose="02020603050405020304" pitchFamily="18" charset="0"/>
                <a:sym typeface="+mn-lt"/>
              </a:rPr>
              <a:t>phá</a:t>
            </a:r>
            <a:endParaRPr lang="zh-CN" altLang="en-US" sz="6000" dirty="0">
              <a:solidFill>
                <a:srgbClr val="FF0000"/>
              </a:solidFill>
              <a:latin typeface="Times New Roman" panose="02020603050405020304" pitchFamily="18" charset="0"/>
              <a:ea typeface="博洋柳体" panose="020006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04" name="图片 10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50" y="4525276"/>
            <a:ext cx="448057" cy="414529"/>
          </a:xfrm>
          <a:prstGeom prst="rect">
            <a:avLst/>
          </a:prstGeom>
        </p:spPr>
      </p:pic>
      <p:pic>
        <p:nvPicPr>
          <p:cNvPr id="106" name="图片 10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870" y="4664966"/>
            <a:ext cx="408433" cy="487681"/>
          </a:xfrm>
          <a:prstGeom prst="rect">
            <a:avLst/>
          </a:prstGeom>
        </p:spPr>
      </p:pic>
      <p:pic>
        <p:nvPicPr>
          <p:cNvPr id="108" name="图片 10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176" y="3437504"/>
            <a:ext cx="402337" cy="350521"/>
          </a:xfrm>
          <a:prstGeom prst="rect">
            <a:avLst/>
          </a:prstGeom>
        </p:spPr>
      </p:pic>
      <p:pic>
        <p:nvPicPr>
          <p:cNvPr id="110" name="图片 10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256" y="4274226"/>
            <a:ext cx="408433" cy="399289"/>
          </a:xfrm>
          <a:prstGeom prst="rect">
            <a:avLst/>
          </a:prstGeom>
        </p:spPr>
      </p:pic>
      <p:pic>
        <p:nvPicPr>
          <p:cNvPr id="112" name="图片 11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42" y="3690302"/>
            <a:ext cx="613281" cy="686080"/>
          </a:xfrm>
          <a:prstGeom prst="rect">
            <a:avLst/>
          </a:prstGeom>
        </p:spPr>
      </p:pic>
      <p:pic>
        <p:nvPicPr>
          <p:cNvPr id="114" name="图片 11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481" y="3109839"/>
            <a:ext cx="944882" cy="856490"/>
          </a:xfrm>
          <a:prstGeom prst="rect">
            <a:avLst/>
          </a:prstGeom>
        </p:spPr>
      </p:pic>
      <p:pic>
        <p:nvPicPr>
          <p:cNvPr id="116" name="图片 11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337" y="4394382"/>
            <a:ext cx="905258" cy="777242"/>
          </a:xfrm>
          <a:prstGeom prst="rect">
            <a:avLst/>
          </a:prstGeom>
        </p:spPr>
      </p:pic>
      <p:pic>
        <p:nvPicPr>
          <p:cNvPr id="120" name="图片 119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06" y="3656961"/>
            <a:ext cx="1353315" cy="1328931"/>
          </a:xfrm>
          <a:prstGeom prst="rect">
            <a:avLst/>
          </a:prstGeom>
        </p:spPr>
      </p:pic>
      <p:pic>
        <p:nvPicPr>
          <p:cNvPr id="122" name="图片 121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228" y="3656961"/>
            <a:ext cx="914304" cy="954305"/>
          </a:xfrm>
          <a:prstGeom prst="rect">
            <a:avLst/>
          </a:prstGeom>
        </p:spPr>
      </p:pic>
      <p:pic>
        <p:nvPicPr>
          <p:cNvPr id="124" name="图片 123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529" y="3764789"/>
            <a:ext cx="701041" cy="637033"/>
          </a:xfrm>
          <a:prstGeom prst="rect">
            <a:avLst/>
          </a:prstGeom>
        </p:spPr>
      </p:pic>
      <p:pic>
        <p:nvPicPr>
          <p:cNvPr id="126" name="图片 125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832" y="4182360"/>
            <a:ext cx="530353" cy="640081"/>
          </a:xfrm>
          <a:prstGeom prst="rect">
            <a:avLst/>
          </a:prstGeom>
        </p:spPr>
      </p:pic>
      <p:pic>
        <p:nvPicPr>
          <p:cNvPr id="128" name="图片 127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318" y="4244342"/>
            <a:ext cx="835154" cy="664465"/>
          </a:xfrm>
          <a:prstGeom prst="rect">
            <a:avLst/>
          </a:prstGeom>
        </p:spPr>
      </p:pic>
      <p:pic>
        <p:nvPicPr>
          <p:cNvPr id="130" name="图片 129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672" y="2951070"/>
            <a:ext cx="901885" cy="937864"/>
          </a:xfrm>
          <a:prstGeom prst="rect">
            <a:avLst/>
          </a:prstGeom>
        </p:spPr>
      </p:pic>
      <p:pic>
        <p:nvPicPr>
          <p:cNvPr id="132" name="图片 131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110" y="4055202"/>
            <a:ext cx="493777" cy="448057"/>
          </a:xfrm>
          <a:prstGeom prst="rect">
            <a:avLst/>
          </a:prstGeom>
        </p:spPr>
      </p:pic>
      <p:pic>
        <p:nvPicPr>
          <p:cNvPr id="134" name="图片 133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254" y="4305311"/>
            <a:ext cx="429769" cy="414529"/>
          </a:xfrm>
          <a:prstGeom prst="rect">
            <a:avLst/>
          </a:prstGeom>
        </p:spPr>
      </p:pic>
      <p:pic>
        <p:nvPicPr>
          <p:cNvPr id="136" name="图片 135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04" y="3934438"/>
            <a:ext cx="569977" cy="505969"/>
          </a:xfrm>
          <a:prstGeom prst="rect">
            <a:avLst/>
          </a:prstGeom>
        </p:spPr>
      </p:pic>
      <p:pic>
        <p:nvPicPr>
          <p:cNvPr id="138" name="图片 137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251" y="3558009"/>
            <a:ext cx="798578" cy="752858"/>
          </a:xfrm>
          <a:prstGeom prst="rect">
            <a:avLst/>
          </a:prstGeom>
        </p:spPr>
      </p:pic>
      <p:pic>
        <p:nvPicPr>
          <p:cNvPr id="140" name="图片 139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259" y="3926719"/>
            <a:ext cx="481585" cy="563881"/>
          </a:xfrm>
          <a:prstGeom prst="rect">
            <a:avLst/>
          </a:prstGeom>
        </p:spPr>
      </p:pic>
      <p:pic>
        <p:nvPicPr>
          <p:cNvPr id="142" name="图片 141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031" y="3478276"/>
            <a:ext cx="536449" cy="573025"/>
          </a:xfrm>
          <a:prstGeom prst="rect">
            <a:avLst/>
          </a:prstGeom>
        </p:spPr>
      </p:pic>
      <p:pic>
        <p:nvPicPr>
          <p:cNvPr id="144" name="图片 143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631" y="3808986"/>
            <a:ext cx="374905" cy="51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6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3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3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3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39056" y="388257"/>
            <a:ext cx="11314793" cy="6081486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8980B7-DDEE-0626-E5CE-5166DFC3B0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4" b="8935"/>
          <a:stretch/>
        </p:blipFill>
        <p:spPr>
          <a:xfrm>
            <a:off x="147484" y="783392"/>
            <a:ext cx="11824988" cy="23754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5DBA9B-EDD3-BEE5-2F8E-A072970493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5" r="1293" b="5599"/>
          <a:stretch/>
        </p:blipFill>
        <p:spPr>
          <a:xfrm>
            <a:off x="219528" y="3249869"/>
            <a:ext cx="11752944" cy="36598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86B374-B32E-038B-0287-C098E176DF51}"/>
              </a:ext>
            </a:extLst>
          </p:cNvPr>
          <p:cNvSpPr txBox="1"/>
          <p:nvPr/>
        </p:nvSpPr>
        <p:spPr>
          <a:xfrm>
            <a:off x="2252744" y="55492"/>
            <a:ext cx="7226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400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400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00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srgbClr val="400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>
                <a:solidFill>
                  <a:srgbClr val="400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400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00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400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00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400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00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400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00F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600" b="1" dirty="0">
              <a:solidFill>
                <a:srgbClr val="400F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BEE61421-1489-B808-9C0F-D7B16F271C5D}"/>
              </a:ext>
            </a:extLst>
          </p:cNvPr>
          <p:cNvSpPr/>
          <p:nvPr/>
        </p:nvSpPr>
        <p:spPr>
          <a:xfrm>
            <a:off x="5545394" y="3445073"/>
            <a:ext cx="5407742" cy="3126659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??"/>
                <a:cs typeface="Times New Roman" panose="02020603050405020304" pitchFamily="18" charset="0"/>
              </a:rPr>
              <a:t>Di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??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??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??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??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??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??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??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??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??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??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??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??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??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??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??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??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??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??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??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??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??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??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??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??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??"/>
                <a:cs typeface="Times New Roman" panose="02020603050405020304" pitchFamily="18" charset="0"/>
              </a:rPr>
              <a:t>xã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??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??"/>
                <a:cs typeface="Times New Roman" panose="02020603050405020304" pitchFamily="18" charset="0"/>
              </a:rPr>
              <a:t>hội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??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0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C3A44BB-E01C-4AA8-B2C8-32FC346D2E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文本框 50">
            <a:extLst>
              <a:ext uri="{FF2B5EF4-FFF2-40B4-BE49-F238E27FC236}">
                <a16:creationId xmlns:a16="http://schemas.microsoft.com/office/drawing/2014/main" id="{3447F9D6-7CB2-A355-A8DE-27B87DEDFC64}"/>
              </a:ext>
            </a:extLst>
          </p:cNvPr>
          <p:cNvSpPr txBox="1"/>
          <p:nvPr/>
        </p:nvSpPr>
        <p:spPr>
          <a:xfrm>
            <a:off x="5656929" y="3429000"/>
            <a:ext cx="600398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3600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FZHei-B01S" panose="02010601030101010101" pitchFamily="2" charset="-122"/>
              </a:rPr>
              <a:t>3. Ý </a:t>
            </a:r>
            <a:r>
              <a:rPr lang="en-US" altLang="zh-CN" sz="36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FZHei-B01S" panose="02010601030101010101" pitchFamily="2" charset="-122"/>
              </a:rPr>
              <a:t>nghĩa</a:t>
            </a:r>
            <a:endParaRPr lang="en-US" altLang="zh-CN" sz="3600" kern="1200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FZHei-B01S" panose="02010601030101010101" pitchFamily="2" charset="-122"/>
            </a:endParaRPr>
          </a:p>
        </p:txBody>
      </p:sp>
      <p:pic>
        <p:nvPicPr>
          <p:cNvPr id="4" name="Picture 3" descr="A group of people in clothing on a stage&#10;&#10;Description automatically generated with medium confidence">
            <a:extLst>
              <a:ext uri="{FF2B5EF4-FFF2-40B4-BE49-F238E27FC236}">
                <a16:creationId xmlns:a16="http://schemas.microsoft.com/office/drawing/2014/main" id="{8FEB6890-F50C-1D99-CBC4-17459D9FEB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6" r="12928" b="3"/>
          <a:stretch/>
        </p:blipFill>
        <p:spPr>
          <a:xfrm>
            <a:off x="3950625" y="-9397"/>
            <a:ext cx="4284921" cy="3571872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BBFFDD1-1E76-3708-6C67-A09050B1A017}"/>
              </a:ext>
            </a:extLst>
          </p:cNvPr>
          <p:cNvSpPr/>
          <p:nvPr/>
        </p:nvSpPr>
        <p:spPr>
          <a:xfrm>
            <a:off x="3381376" y="5081461"/>
            <a:ext cx="8582024" cy="1776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 descr="A picture containing grass, outdoor, sky, field&#10;&#10;Description automatically generated">
            <a:extLst>
              <a:ext uri="{FF2B5EF4-FFF2-40B4-BE49-F238E27FC236}">
                <a16:creationId xmlns:a16="http://schemas.microsoft.com/office/drawing/2014/main" id="{66B74114-8B4E-8DBD-0B41-25608094DA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2" r="9730" b="-2"/>
          <a:stretch/>
        </p:blipFill>
        <p:spPr>
          <a:xfrm>
            <a:off x="7372" y="398206"/>
            <a:ext cx="4500322" cy="5877784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2E8FF5-B8AB-7349-EAB2-C070881775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29" r="24573"/>
          <a:stretch/>
        </p:blipFill>
        <p:spPr>
          <a:xfrm>
            <a:off x="8153463" y="-29499"/>
            <a:ext cx="4038537" cy="4895852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35331830"/>
      </p:ext>
    </p:extLst>
  </p:cSld>
  <p:clrMapOvr>
    <a:masterClrMapping/>
  </p:clrMapOvr>
  <p:transition spd="slow" advClick="0" advTm="0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39056" y="388257"/>
            <a:ext cx="11314793" cy="6081486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257"/>
            <a:ext cx="12192000" cy="2540000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 rot="5400000">
            <a:off x="3769791" y="431421"/>
            <a:ext cx="4629152" cy="5623424"/>
            <a:chOff x="927701" y="1006877"/>
            <a:chExt cx="4022133" cy="451487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1429" y="1255234"/>
              <a:ext cx="1463043" cy="152705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27" y="4223820"/>
              <a:ext cx="1052920" cy="110078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0213" y="1889069"/>
              <a:ext cx="1425177" cy="129505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2414" y="2825761"/>
              <a:ext cx="1073043" cy="129505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3864" y="4378207"/>
              <a:ext cx="1437296" cy="1143541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940" y="1006877"/>
              <a:ext cx="1577400" cy="1640329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333" y="3178284"/>
              <a:ext cx="1237788" cy="112317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701" y="3759677"/>
              <a:ext cx="831647" cy="802156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816" y="2695640"/>
              <a:ext cx="1102963" cy="979101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9640" y="1580697"/>
              <a:ext cx="908634" cy="856613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743" y="4011395"/>
              <a:ext cx="931916" cy="1091167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5357" y="3555442"/>
              <a:ext cx="1038084" cy="1108862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4355" y="2780546"/>
              <a:ext cx="725479" cy="1002693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0329" y="4417409"/>
              <a:ext cx="867036" cy="802156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2246" y="4369887"/>
              <a:ext cx="790359" cy="943712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605" y="2502283"/>
              <a:ext cx="778562" cy="678293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3196" y="3673193"/>
              <a:ext cx="790359" cy="772664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631" y="2178456"/>
              <a:ext cx="1029434" cy="933132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3108" y="1618343"/>
              <a:ext cx="1751766" cy="1504042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43252" y="1876109"/>
              <a:ext cx="3739759" cy="3023622"/>
            </a:xfrm>
            <a:prstGeom prst="rect">
              <a:avLst/>
            </a:prstGeom>
          </p:spPr>
        </p:pic>
      </p:grpSp>
      <p:sp>
        <p:nvSpPr>
          <p:cNvPr id="46" name="文本框 45"/>
          <p:cNvSpPr txBox="1"/>
          <p:nvPr/>
        </p:nvSpPr>
        <p:spPr>
          <a:xfrm>
            <a:off x="4339514" y="2804475"/>
            <a:ext cx="3204341" cy="74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博洋柳体" panose="02000600000000000000" pitchFamily="2" charset="-122"/>
                <a:cs typeface="Times New Roman" panose="02020603050405020304" pitchFamily="18" charset="0"/>
                <a:sym typeface="+mn-lt"/>
              </a:rPr>
              <a:t>LUYỆN TẬP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博洋柳体" panose="020006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04" name="图片 10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50" y="4525276"/>
            <a:ext cx="448057" cy="414529"/>
          </a:xfrm>
          <a:prstGeom prst="rect">
            <a:avLst/>
          </a:prstGeom>
        </p:spPr>
      </p:pic>
      <p:pic>
        <p:nvPicPr>
          <p:cNvPr id="106" name="图片 10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870" y="4664966"/>
            <a:ext cx="408433" cy="487681"/>
          </a:xfrm>
          <a:prstGeom prst="rect">
            <a:avLst/>
          </a:prstGeom>
        </p:spPr>
      </p:pic>
      <p:pic>
        <p:nvPicPr>
          <p:cNvPr id="108" name="图片 10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176" y="3437504"/>
            <a:ext cx="402337" cy="350521"/>
          </a:xfrm>
          <a:prstGeom prst="rect">
            <a:avLst/>
          </a:prstGeom>
        </p:spPr>
      </p:pic>
      <p:pic>
        <p:nvPicPr>
          <p:cNvPr id="110" name="图片 10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256" y="4274226"/>
            <a:ext cx="408433" cy="399289"/>
          </a:xfrm>
          <a:prstGeom prst="rect">
            <a:avLst/>
          </a:prstGeom>
        </p:spPr>
      </p:pic>
      <p:pic>
        <p:nvPicPr>
          <p:cNvPr id="112" name="图片 11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42" y="3690302"/>
            <a:ext cx="613281" cy="686080"/>
          </a:xfrm>
          <a:prstGeom prst="rect">
            <a:avLst/>
          </a:prstGeom>
        </p:spPr>
      </p:pic>
      <p:pic>
        <p:nvPicPr>
          <p:cNvPr id="114" name="图片 11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481" y="3109839"/>
            <a:ext cx="944882" cy="856490"/>
          </a:xfrm>
          <a:prstGeom prst="rect">
            <a:avLst/>
          </a:prstGeom>
        </p:spPr>
      </p:pic>
      <p:pic>
        <p:nvPicPr>
          <p:cNvPr id="116" name="图片 11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337" y="4394382"/>
            <a:ext cx="905258" cy="777242"/>
          </a:xfrm>
          <a:prstGeom prst="rect">
            <a:avLst/>
          </a:prstGeom>
        </p:spPr>
      </p:pic>
      <p:pic>
        <p:nvPicPr>
          <p:cNvPr id="120" name="图片 119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06" y="3656961"/>
            <a:ext cx="1353315" cy="1328931"/>
          </a:xfrm>
          <a:prstGeom prst="rect">
            <a:avLst/>
          </a:prstGeom>
        </p:spPr>
      </p:pic>
      <p:pic>
        <p:nvPicPr>
          <p:cNvPr id="122" name="图片 121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228" y="3656961"/>
            <a:ext cx="914304" cy="954305"/>
          </a:xfrm>
          <a:prstGeom prst="rect">
            <a:avLst/>
          </a:prstGeom>
        </p:spPr>
      </p:pic>
      <p:pic>
        <p:nvPicPr>
          <p:cNvPr id="124" name="图片 123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529" y="3764789"/>
            <a:ext cx="701041" cy="637033"/>
          </a:xfrm>
          <a:prstGeom prst="rect">
            <a:avLst/>
          </a:prstGeom>
        </p:spPr>
      </p:pic>
      <p:pic>
        <p:nvPicPr>
          <p:cNvPr id="126" name="图片 125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832" y="4182360"/>
            <a:ext cx="530353" cy="640081"/>
          </a:xfrm>
          <a:prstGeom prst="rect">
            <a:avLst/>
          </a:prstGeom>
        </p:spPr>
      </p:pic>
      <p:pic>
        <p:nvPicPr>
          <p:cNvPr id="128" name="图片 127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318" y="4244342"/>
            <a:ext cx="835154" cy="664465"/>
          </a:xfrm>
          <a:prstGeom prst="rect">
            <a:avLst/>
          </a:prstGeom>
        </p:spPr>
      </p:pic>
      <p:pic>
        <p:nvPicPr>
          <p:cNvPr id="130" name="图片 129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672" y="2951070"/>
            <a:ext cx="901885" cy="937864"/>
          </a:xfrm>
          <a:prstGeom prst="rect">
            <a:avLst/>
          </a:prstGeom>
        </p:spPr>
      </p:pic>
      <p:pic>
        <p:nvPicPr>
          <p:cNvPr id="132" name="图片 131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110" y="4055202"/>
            <a:ext cx="493777" cy="448057"/>
          </a:xfrm>
          <a:prstGeom prst="rect">
            <a:avLst/>
          </a:prstGeom>
        </p:spPr>
      </p:pic>
      <p:pic>
        <p:nvPicPr>
          <p:cNvPr id="134" name="图片 133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254" y="4305311"/>
            <a:ext cx="429769" cy="414529"/>
          </a:xfrm>
          <a:prstGeom prst="rect">
            <a:avLst/>
          </a:prstGeom>
        </p:spPr>
      </p:pic>
      <p:pic>
        <p:nvPicPr>
          <p:cNvPr id="136" name="图片 135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04" y="3934438"/>
            <a:ext cx="569977" cy="505969"/>
          </a:xfrm>
          <a:prstGeom prst="rect">
            <a:avLst/>
          </a:prstGeom>
        </p:spPr>
      </p:pic>
      <p:pic>
        <p:nvPicPr>
          <p:cNvPr id="138" name="图片 137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251" y="3558009"/>
            <a:ext cx="798578" cy="752858"/>
          </a:xfrm>
          <a:prstGeom prst="rect">
            <a:avLst/>
          </a:prstGeom>
        </p:spPr>
      </p:pic>
      <p:pic>
        <p:nvPicPr>
          <p:cNvPr id="140" name="图片 139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259" y="3926719"/>
            <a:ext cx="481585" cy="563881"/>
          </a:xfrm>
          <a:prstGeom prst="rect">
            <a:avLst/>
          </a:prstGeom>
        </p:spPr>
      </p:pic>
      <p:pic>
        <p:nvPicPr>
          <p:cNvPr id="142" name="图片 141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031" y="3478276"/>
            <a:ext cx="536449" cy="573025"/>
          </a:xfrm>
          <a:prstGeom prst="rect">
            <a:avLst/>
          </a:prstGeom>
        </p:spPr>
      </p:pic>
      <p:pic>
        <p:nvPicPr>
          <p:cNvPr id="144" name="图片 143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631" y="3808986"/>
            <a:ext cx="374905" cy="51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6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3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3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3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D55815-DB40-993B-9BF7-9CD0DF113C11}"/>
              </a:ext>
            </a:extLst>
          </p:cNvPr>
          <p:cNvSpPr/>
          <p:nvPr/>
        </p:nvSpPr>
        <p:spPr>
          <a:xfrm>
            <a:off x="3289610" y="1192234"/>
            <a:ext cx="5311465" cy="721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 LÝ TÌNH HUỐNG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29EA045-24F6-5A9A-BA53-6F07B4C40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49" y="2611149"/>
            <a:ext cx="104521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069"/>
      </p:ext>
    </p:extLst>
  </p:cSld>
  <p:clrMapOvr>
    <a:masterClrMapping/>
  </p:clrMapOvr>
  <p:transition spd="slow" advClick="0" advTm="0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39056" y="788669"/>
            <a:ext cx="11314793" cy="5681073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502" y="-80772"/>
            <a:ext cx="8343900" cy="67751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38751" y="2563764"/>
            <a:ext cx="5048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</a:t>
            </a:r>
            <a:r>
              <a:rPr lang="vi-V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TIẾT HỌC SAU</a:t>
            </a:r>
          </a:p>
        </p:txBody>
      </p:sp>
    </p:spTree>
    <p:extLst>
      <p:ext uri="{BB962C8B-B14F-4D97-AF65-F5344CB8AC3E}">
        <p14:creationId xmlns:p14="http://schemas.microsoft.com/office/powerpoint/2010/main" val="174213370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39056" y="358761"/>
            <a:ext cx="11314793" cy="6081486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257"/>
            <a:ext cx="12192000" cy="2540000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 rot="5400000">
            <a:off x="3769791" y="431421"/>
            <a:ext cx="4629152" cy="5623424"/>
            <a:chOff x="927701" y="1006877"/>
            <a:chExt cx="4022133" cy="451487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1429" y="1255234"/>
              <a:ext cx="1463043" cy="152705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27" y="4223820"/>
              <a:ext cx="1052920" cy="110078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0213" y="1889069"/>
              <a:ext cx="1425177" cy="129505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2414" y="2825761"/>
              <a:ext cx="1073043" cy="129505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3864" y="4378207"/>
              <a:ext cx="1437296" cy="1143541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940" y="1006877"/>
              <a:ext cx="1577400" cy="1640329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333" y="3178284"/>
              <a:ext cx="1237788" cy="112317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701" y="3759677"/>
              <a:ext cx="831647" cy="802156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816" y="2695640"/>
              <a:ext cx="1102963" cy="979101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9640" y="1580697"/>
              <a:ext cx="908634" cy="856613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743" y="4011395"/>
              <a:ext cx="931916" cy="1091167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5357" y="3555442"/>
              <a:ext cx="1038084" cy="1108862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4355" y="2780546"/>
              <a:ext cx="725479" cy="1002693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0329" y="4417409"/>
              <a:ext cx="867036" cy="802156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2246" y="4369887"/>
              <a:ext cx="790359" cy="943712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605" y="2502283"/>
              <a:ext cx="778562" cy="678293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3196" y="3673193"/>
              <a:ext cx="790359" cy="772664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631" y="2178456"/>
              <a:ext cx="1029434" cy="933132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3108" y="1618343"/>
              <a:ext cx="1751766" cy="1504042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43252" y="1876109"/>
              <a:ext cx="3739759" cy="3023622"/>
            </a:xfrm>
            <a:prstGeom prst="rect">
              <a:avLst/>
            </a:prstGeom>
          </p:spPr>
        </p:pic>
      </p:grpSp>
      <p:sp>
        <p:nvSpPr>
          <p:cNvPr id="46" name="文本框 45"/>
          <p:cNvSpPr txBox="1"/>
          <p:nvPr/>
        </p:nvSpPr>
        <p:spPr>
          <a:xfrm>
            <a:off x="4495725" y="2459831"/>
            <a:ext cx="2924473" cy="1525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altLang="zh-CN" sz="6000" dirty="0" err="1">
                <a:solidFill>
                  <a:srgbClr val="FF0000"/>
                </a:solidFill>
                <a:latin typeface="Times New Roman" panose="02020603050405020304" pitchFamily="18" charset="0"/>
                <a:ea typeface="博洋柳体" panose="02000600000000000000" pitchFamily="2" charset="-122"/>
                <a:cs typeface="Times New Roman" panose="02020603050405020304" pitchFamily="18" charset="0"/>
                <a:sym typeface="+mn-lt"/>
              </a:rPr>
              <a:t>Khởi</a:t>
            </a:r>
            <a:r>
              <a:rPr lang="en-US" altLang="zh-CN" sz="6000" dirty="0">
                <a:solidFill>
                  <a:srgbClr val="FF0000"/>
                </a:solidFill>
                <a:latin typeface="Times New Roman" panose="02020603050405020304" pitchFamily="18" charset="0"/>
                <a:ea typeface="博洋柳体" panose="020006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dirty="0" err="1">
                <a:solidFill>
                  <a:srgbClr val="FF0000"/>
                </a:solidFill>
                <a:latin typeface="Times New Roman" panose="02020603050405020304" pitchFamily="18" charset="0"/>
                <a:ea typeface="博洋柳体" panose="02000600000000000000" pitchFamily="2" charset="-122"/>
                <a:cs typeface="Times New Roman" panose="02020603050405020304" pitchFamily="18" charset="0"/>
                <a:sym typeface="+mn-lt"/>
              </a:rPr>
              <a:t>động</a:t>
            </a:r>
            <a:endParaRPr lang="zh-CN" altLang="en-US" sz="6000" dirty="0">
              <a:solidFill>
                <a:srgbClr val="FF0000"/>
              </a:solidFill>
              <a:latin typeface="Times New Roman" panose="02020603050405020304" pitchFamily="18" charset="0"/>
              <a:ea typeface="博洋柳体" panose="020006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04" name="图片 10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50" y="4525276"/>
            <a:ext cx="448057" cy="414529"/>
          </a:xfrm>
          <a:prstGeom prst="rect">
            <a:avLst/>
          </a:prstGeom>
        </p:spPr>
      </p:pic>
      <p:pic>
        <p:nvPicPr>
          <p:cNvPr id="106" name="图片 10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870" y="4664966"/>
            <a:ext cx="408433" cy="487681"/>
          </a:xfrm>
          <a:prstGeom prst="rect">
            <a:avLst/>
          </a:prstGeom>
        </p:spPr>
      </p:pic>
      <p:pic>
        <p:nvPicPr>
          <p:cNvPr id="108" name="图片 10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176" y="3437504"/>
            <a:ext cx="402337" cy="350521"/>
          </a:xfrm>
          <a:prstGeom prst="rect">
            <a:avLst/>
          </a:prstGeom>
        </p:spPr>
      </p:pic>
      <p:pic>
        <p:nvPicPr>
          <p:cNvPr id="110" name="图片 10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256" y="4274226"/>
            <a:ext cx="408433" cy="399289"/>
          </a:xfrm>
          <a:prstGeom prst="rect">
            <a:avLst/>
          </a:prstGeom>
        </p:spPr>
      </p:pic>
      <p:pic>
        <p:nvPicPr>
          <p:cNvPr id="112" name="图片 11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42" y="3690302"/>
            <a:ext cx="613281" cy="686080"/>
          </a:xfrm>
          <a:prstGeom prst="rect">
            <a:avLst/>
          </a:prstGeom>
        </p:spPr>
      </p:pic>
      <p:pic>
        <p:nvPicPr>
          <p:cNvPr id="114" name="图片 11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481" y="3109839"/>
            <a:ext cx="944882" cy="856490"/>
          </a:xfrm>
          <a:prstGeom prst="rect">
            <a:avLst/>
          </a:prstGeom>
        </p:spPr>
      </p:pic>
      <p:pic>
        <p:nvPicPr>
          <p:cNvPr id="116" name="图片 11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337" y="4394382"/>
            <a:ext cx="905258" cy="777242"/>
          </a:xfrm>
          <a:prstGeom prst="rect">
            <a:avLst/>
          </a:prstGeom>
        </p:spPr>
      </p:pic>
      <p:pic>
        <p:nvPicPr>
          <p:cNvPr id="120" name="图片 119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06" y="3656961"/>
            <a:ext cx="1353315" cy="1328931"/>
          </a:xfrm>
          <a:prstGeom prst="rect">
            <a:avLst/>
          </a:prstGeom>
        </p:spPr>
      </p:pic>
      <p:pic>
        <p:nvPicPr>
          <p:cNvPr id="122" name="图片 121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228" y="3656961"/>
            <a:ext cx="914304" cy="954305"/>
          </a:xfrm>
          <a:prstGeom prst="rect">
            <a:avLst/>
          </a:prstGeom>
        </p:spPr>
      </p:pic>
      <p:pic>
        <p:nvPicPr>
          <p:cNvPr id="124" name="图片 123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529" y="3764789"/>
            <a:ext cx="701041" cy="637033"/>
          </a:xfrm>
          <a:prstGeom prst="rect">
            <a:avLst/>
          </a:prstGeom>
        </p:spPr>
      </p:pic>
      <p:pic>
        <p:nvPicPr>
          <p:cNvPr id="126" name="图片 125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832" y="4182360"/>
            <a:ext cx="530353" cy="640081"/>
          </a:xfrm>
          <a:prstGeom prst="rect">
            <a:avLst/>
          </a:prstGeom>
        </p:spPr>
      </p:pic>
      <p:pic>
        <p:nvPicPr>
          <p:cNvPr id="128" name="图片 127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318" y="4244342"/>
            <a:ext cx="835154" cy="664465"/>
          </a:xfrm>
          <a:prstGeom prst="rect">
            <a:avLst/>
          </a:prstGeom>
        </p:spPr>
      </p:pic>
      <p:pic>
        <p:nvPicPr>
          <p:cNvPr id="130" name="图片 129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672" y="2951070"/>
            <a:ext cx="901885" cy="937864"/>
          </a:xfrm>
          <a:prstGeom prst="rect">
            <a:avLst/>
          </a:prstGeom>
        </p:spPr>
      </p:pic>
      <p:pic>
        <p:nvPicPr>
          <p:cNvPr id="132" name="图片 131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110" y="4055202"/>
            <a:ext cx="493777" cy="448057"/>
          </a:xfrm>
          <a:prstGeom prst="rect">
            <a:avLst/>
          </a:prstGeom>
        </p:spPr>
      </p:pic>
      <p:pic>
        <p:nvPicPr>
          <p:cNvPr id="134" name="图片 133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254" y="4305311"/>
            <a:ext cx="429769" cy="414529"/>
          </a:xfrm>
          <a:prstGeom prst="rect">
            <a:avLst/>
          </a:prstGeom>
        </p:spPr>
      </p:pic>
      <p:pic>
        <p:nvPicPr>
          <p:cNvPr id="136" name="图片 135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04" y="3934438"/>
            <a:ext cx="569977" cy="505969"/>
          </a:xfrm>
          <a:prstGeom prst="rect">
            <a:avLst/>
          </a:prstGeom>
        </p:spPr>
      </p:pic>
      <p:pic>
        <p:nvPicPr>
          <p:cNvPr id="138" name="图片 137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251" y="3558009"/>
            <a:ext cx="798578" cy="752858"/>
          </a:xfrm>
          <a:prstGeom prst="rect">
            <a:avLst/>
          </a:prstGeom>
        </p:spPr>
      </p:pic>
      <p:pic>
        <p:nvPicPr>
          <p:cNvPr id="140" name="图片 139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259" y="3926719"/>
            <a:ext cx="481585" cy="563881"/>
          </a:xfrm>
          <a:prstGeom prst="rect">
            <a:avLst/>
          </a:prstGeom>
        </p:spPr>
      </p:pic>
      <p:pic>
        <p:nvPicPr>
          <p:cNvPr id="142" name="图片 141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031" y="3478276"/>
            <a:ext cx="536449" cy="573025"/>
          </a:xfrm>
          <a:prstGeom prst="rect">
            <a:avLst/>
          </a:prstGeom>
        </p:spPr>
      </p:pic>
      <p:pic>
        <p:nvPicPr>
          <p:cNvPr id="144" name="图片 143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631" y="3808986"/>
            <a:ext cx="374905" cy="51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7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3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3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3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590261"/>
            <a:ext cx="12193057" cy="32677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12135" y="1386185"/>
            <a:ext cx="30540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sp>
        <p:nvSpPr>
          <p:cNvPr id="6" name="Rectangle 5"/>
          <p:cNvSpPr/>
          <p:nvPr/>
        </p:nvSpPr>
        <p:spPr>
          <a:xfrm>
            <a:off x="5934879" y="2022623"/>
            <a:ext cx="500855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ÚP</a:t>
            </a:r>
            <a:r>
              <a:rPr lang="en-US" sz="166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583" y="1257465"/>
            <a:ext cx="4034490" cy="432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962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2.5E-6 -0.180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5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5E-6 -1.48148E-6 C -0.00716 0.06181 0.12526 0.16111 0.11823 0.22361 C 0.06263 0.25509 -0.05339 0.33796 -0.10899 0.36945 C -0.13386 0.33982 -0.24401 0.15671 -0.26914 0.12708 C -0.32696 0.14283 -0.37643 0.17222 -0.43594 0.15255 " pathEditMode="relative" rAng="0" ptsTypes="AAAAA">
                                      <p:cBhvr>
                                        <p:cTn id="13" dur="1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590261"/>
            <a:ext cx="12193057" cy="3267739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8839041" y="5384800"/>
            <a:ext cx="2438400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762" y="2545030"/>
            <a:ext cx="1828959" cy="19615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041" y="5384800"/>
            <a:ext cx="2438400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62" y="2545030"/>
            <a:ext cx="1828959" cy="1961572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3251041" y="5384800"/>
            <a:ext cx="2438400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762" y="2545030"/>
            <a:ext cx="1828959" cy="1961572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6045041" y="5384800"/>
            <a:ext cx="2438400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noProof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1400" b="1" noProof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762" y="2545030"/>
            <a:ext cx="1828959" cy="1961572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257600" y="1274735"/>
            <a:ext cx="837282" cy="83728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4051600" y="1274735"/>
            <a:ext cx="837282" cy="83728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6845600" y="1274735"/>
            <a:ext cx="837282" cy="83728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9639600" y="1274735"/>
            <a:ext cx="837282" cy="83728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3" name="Rectangle 2">
            <a:hlinkClick r:id="" action="ppaction://hlinkshowjump?jump=nextslide"/>
          </p:cNvPr>
          <p:cNvSpPr/>
          <p:nvPr/>
        </p:nvSpPr>
        <p:spPr>
          <a:xfrm>
            <a:off x="4219460" y="4726236"/>
            <a:ext cx="3205909" cy="539827"/>
          </a:xfrm>
          <a:prstGeom prst="rect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Bắt</a:t>
            </a:r>
            <a:r>
              <a:rPr lang="en-US" sz="2400" b="1" dirty="0"/>
              <a:t> </a:t>
            </a:r>
            <a:r>
              <a:rPr lang="en-US" sz="2400" b="1" dirty="0" err="1"/>
              <a:t>đầu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5548298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 -0.2324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3.33333E-6 -0.23241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3.33333E-6 -0.25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-0.2324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3.33333E-6 -0.25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1.11022E-16 -0.23241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7 L 1.11022E-16 -0.25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C 0.05013 0.00185 0.10338 0.12199 0.1539 0.12407 C 0.23372 0.1331 0.40794 0.01226 0.48711 0.02152 C 0.55885 0.0368 0.61536 -0.01505 0.68906 0.00046 " pathEditMode="fixed" rAng="0" ptsTypes="AAAA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53" y="6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1.11111E-6 C 0.06862 0.07153 0.16367 0.17245 0.23268 0.24514 C 0.21354 0.16829 0.18177 0.10231 0.15664 0.00995 C 0.20338 0.00764 -0.18724 0.00208 -0.22917 1.11111E-6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224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046 L 0.28203 0.20648 L -0.47513 0.19815 L -0.26041 0.07245 C -0.25989 0.07245 -0.22916 -0.00023 -0.22916 2.59259E-6 " pathEditMode="relative" rAng="0" ptsTypes="AAAAA">
                                      <p:cBhvr>
                                        <p:cTn id="4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1027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-0.16094 -0.03496 L -0.68854 0.04861 C -0.53646 0.04861 -0.38099 0.00162 -0.22878 0.00162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27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1" grpId="2" animBg="1"/>
      <p:bldP spid="9" grpId="0" animBg="1"/>
      <p:bldP spid="9" grpId="1" animBg="1"/>
      <p:bldP spid="9" grpId="2" animBg="1"/>
      <p:bldP spid="57" grpId="0" animBg="1"/>
      <p:bldP spid="57" grpId="1" animBg="1"/>
      <p:bldP spid="57" grpId="2" animBg="1"/>
      <p:bldP spid="59" grpId="0" animBg="1"/>
      <p:bldP spid="59" grpId="1" animBg="1"/>
      <p:bldP spid="59" grpId="2" animBg="1"/>
      <p:bldP spid="2" grpId="0" animBg="1"/>
      <p:bldP spid="12" grpId="0" animBg="1"/>
      <p:bldP spid="13" grpId="0" animBg="1"/>
      <p:bldP spid="14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590261"/>
            <a:ext cx="12193057" cy="3267739"/>
          </a:xfrm>
          <a:prstGeom prst="rect">
            <a:avLst/>
          </a:prstGeom>
        </p:spPr>
      </p:pic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8848228" y="3885052"/>
            <a:ext cx="2438400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6041299" y="3885052"/>
            <a:ext cx="2438400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3234370" y="3885052"/>
            <a:ext cx="2438400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>
            <a:hlinkClick r:id="rId7" action="ppaction://hlinksldjump"/>
          </p:cNvPr>
          <p:cNvSpPr/>
          <p:nvPr/>
        </p:nvSpPr>
        <p:spPr>
          <a:xfrm>
            <a:off x="427441" y="3885052"/>
            <a:ext cx="2438400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62" y="2545030"/>
            <a:ext cx="1828959" cy="1961572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257600" y="1274735"/>
            <a:ext cx="837282" cy="83728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762" y="2545025"/>
            <a:ext cx="1828959" cy="1961572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4058956" y="1274732"/>
            <a:ext cx="837282" cy="83728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36" y="2545026"/>
            <a:ext cx="1828959" cy="196157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6846224" y="1274731"/>
            <a:ext cx="837282" cy="83728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9636563" y="1274730"/>
            <a:ext cx="837282" cy="83728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725" y="2545025"/>
            <a:ext cx="1828959" cy="1961572"/>
          </a:xfrm>
          <a:prstGeom prst="rect">
            <a:avLst/>
          </a:prstGeom>
        </p:spPr>
      </p:pic>
      <p:sp>
        <p:nvSpPr>
          <p:cNvPr id="3" name="Oval 2">
            <a:hlinkClick r:id="rId9" action="ppaction://hlinksldjump"/>
            <a:extLst>
              <a:ext uri="{FF2B5EF4-FFF2-40B4-BE49-F238E27FC236}">
                <a16:creationId xmlns:a16="http://schemas.microsoft.com/office/drawing/2014/main" id="{33CB2444-1810-6E49-98FB-C57607C8D645}"/>
              </a:ext>
            </a:extLst>
          </p:cNvPr>
          <p:cNvSpPr/>
          <p:nvPr/>
        </p:nvSpPr>
        <p:spPr>
          <a:xfrm>
            <a:off x="11068158" y="580995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660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00078 -0.1430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-0.00105 0.21388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00078 -0.1430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-0.00104 0.2138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0.00078 -0.1430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-0.00104 0.21388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00078 -0.14306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00104 0.21388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9" grpId="0" animBg="1"/>
      <p:bldP spid="19" grpId="1" animBg="1"/>
      <p:bldP spid="16" grpId="0" animBg="1"/>
      <p:bldP spid="16" grpId="1" animBg="1"/>
      <p:bldP spid="9" grpId="0" animBg="1"/>
      <p:bldP spid="9" grpId="1" animBg="1"/>
      <p:bldP spid="2" grpId="0" animBg="1"/>
      <p:bldP spid="18" grpId="0" animBg="1"/>
      <p:bldP spid="21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590261"/>
            <a:ext cx="12193057" cy="32677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85731" y="1386185"/>
            <a:ext cx="23068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TRÒ CHƠI</a:t>
            </a:r>
          </a:p>
        </p:txBody>
      </p:sp>
      <p:sp>
        <p:nvSpPr>
          <p:cNvPr id="6" name="Rectangle 5"/>
          <p:cNvSpPr/>
          <p:nvPr/>
        </p:nvSpPr>
        <p:spPr>
          <a:xfrm>
            <a:off x="5934879" y="2022623"/>
            <a:ext cx="500855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ÚP</a:t>
            </a:r>
            <a:r>
              <a:rPr lang="en-US" sz="166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583" y="1257465"/>
            <a:ext cx="4034490" cy="432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6788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2.5E-6 -0.180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5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5E-6 -1.48148E-6 C -0.00716 0.06181 0.12526 0.16111 0.11823 0.22361 C 0.06263 0.25509 -0.05339 0.33796 -0.10899 0.36945 C -0.13386 0.33982 -0.24401 0.15671 -0.26914 0.12708 C -0.32696 0.14283 -0.37643 0.17222 -0.43594 0.15255 " pathEditMode="relative" rAng="0" ptsTypes="AAAAA">
                                      <p:cBhvr>
                                        <p:cTn id="13" dur="1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590261"/>
            <a:ext cx="12193057" cy="3267739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8839041" y="5384800"/>
            <a:ext cx="2438400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762" y="2545030"/>
            <a:ext cx="1828959" cy="19615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041" y="5384800"/>
            <a:ext cx="2438400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62" y="2545030"/>
            <a:ext cx="1828959" cy="1961572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3251041" y="5384800"/>
            <a:ext cx="2438400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762" y="2545030"/>
            <a:ext cx="1828959" cy="1961572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6045041" y="5384800"/>
            <a:ext cx="2438400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noProof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1400" b="1" noProof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762" y="2545030"/>
            <a:ext cx="1828959" cy="1961572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257600" y="1274735"/>
            <a:ext cx="837282" cy="83728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4051600" y="1274735"/>
            <a:ext cx="837282" cy="83728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6845600" y="1274735"/>
            <a:ext cx="837282" cy="83728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9639600" y="1274735"/>
            <a:ext cx="837282" cy="83728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3" name="Rectangle 2">
            <a:hlinkClick r:id="" action="ppaction://hlinkshowjump?jump=nextslide"/>
          </p:cNvPr>
          <p:cNvSpPr/>
          <p:nvPr/>
        </p:nvSpPr>
        <p:spPr>
          <a:xfrm>
            <a:off x="4219460" y="4726236"/>
            <a:ext cx="3205909" cy="539827"/>
          </a:xfrm>
          <a:prstGeom prst="rect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Bắt</a:t>
            </a:r>
            <a:r>
              <a:rPr lang="en-US" sz="2400" b="1" dirty="0"/>
              <a:t> </a:t>
            </a:r>
            <a:r>
              <a:rPr lang="en-US" sz="2400" b="1" dirty="0" err="1"/>
              <a:t>đầu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547689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 -0.2324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3.33333E-6 -0.23241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3.33333E-6 -0.25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-0.2324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3.33333E-6 -0.25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1.11022E-16 -0.23241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7 L 1.11022E-16 -0.25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C 0.05013 0.00185 0.10338 0.12199 0.1539 0.12407 C 0.23372 0.1331 0.40794 0.01226 0.48711 0.02152 C 0.55885 0.0368 0.61536 -0.01505 0.68906 0.00046 " pathEditMode="fixed" rAng="0" ptsTypes="AAAA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53" y="6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1.11111E-6 C 0.06862 0.07153 0.16367 0.17245 0.23268 0.24514 C 0.21354 0.16829 0.18177 0.10231 0.15664 0.00995 C 0.20338 0.00764 -0.18724 0.00208 -0.22917 1.11111E-6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224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046 L 0.28203 0.20648 L -0.47513 0.19815 L -0.26041 0.07245 C -0.25989 0.07245 -0.22916 -0.00023 -0.22916 2.59259E-6 " pathEditMode="relative" rAng="0" ptsTypes="AAAAA">
                                      <p:cBhvr>
                                        <p:cTn id="4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1027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-0.16094 -0.03496 L -0.68854 0.04861 C -0.53646 0.04861 -0.38099 0.00162 -0.22878 0.00162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27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1" grpId="2" animBg="1"/>
      <p:bldP spid="9" grpId="0" animBg="1"/>
      <p:bldP spid="9" grpId="1" animBg="1"/>
      <p:bldP spid="9" grpId="2" animBg="1"/>
      <p:bldP spid="57" grpId="0" animBg="1"/>
      <p:bldP spid="57" grpId="1" animBg="1"/>
      <p:bldP spid="57" grpId="2" animBg="1"/>
      <p:bldP spid="59" grpId="0" animBg="1"/>
      <p:bldP spid="59" grpId="1" animBg="1"/>
      <p:bldP spid="59" grpId="2" animBg="1"/>
      <p:bldP spid="2" grpId="0" animBg="1"/>
      <p:bldP spid="12" grpId="0" animBg="1"/>
      <p:bldP spid="13" grpId="0" animBg="1"/>
      <p:bldP spid="14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590261"/>
            <a:ext cx="12193057" cy="3267739"/>
          </a:xfrm>
          <a:prstGeom prst="rect">
            <a:avLst/>
          </a:prstGeom>
        </p:spPr>
      </p:pic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8848228" y="3885052"/>
            <a:ext cx="2438400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6041299" y="3885052"/>
            <a:ext cx="2438400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3234370" y="3885052"/>
            <a:ext cx="2438400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>
            <a:hlinkClick r:id="rId7" action="ppaction://hlinksldjump"/>
          </p:cNvPr>
          <p:cNvSpPr/>
          <p:nvPr/>
        </p:nvSpPr>
        <p:spPr>
          <a:xfrm>
            <a:off x="427441" y="3885052"/>
            <a:ext cx="2438400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62" y="2545030"/>
            <a:ext cx="1828959" cy="1961572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257600" y="1274735"/>
            <a:ext cx="837282" cy="83728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762" y="2545025"/>
            <a:ext cx="1828959" cy="1961572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4058956" y="1274732"/>
            <a:ext cx="837282" cy="83728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36" y="2545026"/>
            <a:ext cx="1828959" cy="196157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6846224" y="1274731"/>
            <a:ext cx="837282" cy="83728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9636563" y="1274730"/>
            <a:ext cx="837282" cy="83728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725" y="2545025"/>
            <a:ext cx="1828959" cy="1961572"/>
          </a:xfrm>
          <a:prstGeom prst="rect">
            <a:avLst/>
          </a:prstGeom>
        </p:spPr>
      </p:pic>
      <p:sp>
        <p:nvSpPr>
          <p:cNvPr id="3" name="Oval 2">
            <a:hlinkClick r:id="rId9" action="ppaction://hlinksldjump"/>
            <a:extLst>
              <a:ext uri="{FF2B5EF4-FFF2-40B4-BE49-F238E27FC236}">
                <a16:creationId xmlns:a16="http://schemas.microsoft.com/office/drawing/2014/main" id="{33CB2444-1810-6E49-98FB-C57607C8D645}"/>
              </a:ext>
            </a:extLst>
          </p:cNvPr>
          <p:cNvSpPr/>
          <p:nvPr/>
        </p:nvSpPr>
        <p:spPr>
          <a:xfrm>
            <a:off x="11068158" y="580995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7130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00078 -0.1430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-0.00105 0.21388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00078 -0.1430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-0.00104 0.2138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0.00078 -0.1430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-0.00104 0.21388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00078 -0.14306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00104 0.21388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9" grpId="0" animBg="1"/>
      <p:bldP spid="19" grpId="1" animBg="1"/>
      <p:bldP spid="16" grpId="0" animBg="1"/>
      <p:bldP spid="16" grpId="1" animBg="1"/>
      <p:bldP spid="9" grpId="0" animBg="1"/>
      <p:bldP spid="9" grpId="1" animBg="1"/>
      <p:bldP spid="2" grpId="0" animBg="1"/>
      <p:bldP spid="18" grpId="0" animBg="1"/>
      <p:bldP spid="21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364765-D7EF-5E40-B99A-2C7E17A50E7B}"/>
              </a:ext>
            </a:extLst>
          </p:cNvPr>
          <p:cNvSpPr/>
          <p:nvPr/>
        </p:nvSpPr>
        <p:spPr>
          <a:xfrm>
            <a:off x="2384854" y="667264"/>
            <a:ext cx="7722973" cy="1692875"/>
          </a:xfrm>
          <a:prstGeom prst="rect">
            <a:avLst/>
          </a:prstGeom>
          <a:solidFill>
            <a:srgbClr val="94B6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err="1">
                <a:solidFill>
                  <a:srgbClr val="002060"/>
                </a:solidFill>
                <a:latin typeface="+mj-lt"/>
              </a:rPr>
              <a:t>Vịnh</a:t>
            </a:r>
            <a:r>
              <a:rPr lang="vi-VN" sz="3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2060"/>
                </a:solidFill>
                <a:latin typeface="+mj-lt"/>
              </a:rPr>
              <a:t>Hạ</a:t>
            </a:r>
            <a:r>
              <a:rPr lang="vi-VN" sz="3200" b="1" dirty="0">
                <a:solidFill>
                  <a:srgbClr val="002060"/>
                </a:solidFill>
                <a:latin typeface="+mj-lt"/>
              </a:rPr>
              <a:t> Long </a:t>
            </a:r>
            <a:r>
              <a:rPr lang="vi-VN" sz="3200" b="1" dirty="0" err="1">
                <a:solidFill>
                  <a:srgbClr val="002060"/>
                </a:solidFill>
                <a:latin typeface="+mj-lt"/>
              </a:rPr>
              <a:t>là</a:t>
            </a:r>
            <a:r>
              <a:rPr lang="vi-VN" sz="3200" b="1" dirty="0">
                <a:solidFill>
                  <a:srgbClr val="002060"/>
                </a:solidFill>
                <a:latin typeface="+mj-lt"/>
              </a:rPr>
              <a:t> di </a:t>
            </a:r>
            <a:r>
              <a:rPr lang="vi-VN" sz="3200" b="1" dirty="0" err="1">
                <a:solidFill>
                  <a:srgbClr val="002060"/>
                </a:solidFill>
                <a:latin typeface="+mj-lt"/>
              </a:rPr>
              <a:t>sản</a:t>
            </a:r>
            <a:r>
              <a:rPr lang="vi-VN" sz="3200" b="1" dirty="0">
                <a:solidFill>
                  <a:srgbClr val="002060"/>
                </a:solidFill>
                <a:latin typeface="+mj-lt"/>
              </a:rPr>
              <a:t> văn </a:t>
            </a:r>
            <a:r>
              <a:rPr lang="vi-VN" sz="3200" b="1" dirty="0" err="1">
                <a:solidFill>
                  <a:srgbClr val="002060"/>
                </a:solidFill>
                <a:latin typeface="+mj-lt"/>
              </a:rPr>
              <a:t>hoá</a:t>
            </a:r>
            <a:r>
              <a:rPr lang="vi-VN" sz="3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2060"/>
                </a:solidFill>
                <a:latin typeface="+mj-lt"/>
              </a:rPr>
              <a:t>vật</a:t>
            </a:r>
            <a:r>
              <a:rPr lang="vi-VN" sz="3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2060"/>
                </a:solidFill>
                <a:latin typeface="+mj-lt"/>
              </a:rPr>
              <a:t>thể</a:t>
            </a:r>
            <a:r>
              <a:rPr lang="vi-VN" sz="3200" b="1" dirty="0">
                <a:solidFill>
                  <a:srgbClr val="002060"/>
                </a:solidFill>
                <a:latin typeface="+mj-lt"/>
              </a:rPr>
              <a:t> hay phi </a:t>
            </a:r>
            <a:r>
              <a:rPr lang="vi-VN" sz="3200" b="1" dirty="0" err="1">
                <a:solidFill>
                  <a:srgbClr val="002060"/>
                </a:solidFill>
                <a:latin typeface="+mj-lt"/>
              </a:rPr>
              <a:t>vật</a:t>
            </a:r>
            <a:r>
              <a:rPr lang="vi-VN" sz="3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2060"/>
                </a:solidFill>
                <a:latin typeface="+mj-lt"/>
              </a:rPr>
              <a:t>thể</a:t>
            </a:r>
            <a:endParaRPr lang="en-VN" sz="3200" b="1" dirty="0">
              <a:solidFill>
                <a:srgbClr val="00206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EA932E-3A9D-0344-8C4D-48E199FCC689}"/>
              </a:ext>
            </a:extLst>
          </p:cNvPr>
          <p:cNvSpPr/>
          <p:nvPr/>
        </p:nvSpPr>
        <p:spPr>
          <a:xfrm>
            <a:off x="4073236" y="3527376"/>
            <a:ext cx="5225143" cy="1692875"/>
          </a:xfrm>
          <a:prstGeom prst="rect">
            <a:avLst/>
          </a:prstGeom>
          <a:solidFill>
            <a:srgbClr val="94B6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thể</a:t>
            </a:r>
          </a:p>
        </p:txBody>
      </p:sp>
      <p:sp>
        <p:nvSpPr>
          <p:cNvPr id="6" name="Pentagon 5">
            <a:hlinkClick r:id="rId2" action="ppaction://hlinksldjump"/>
            <a:extLst>
              <a:ext uri="{FF2B5EF4-FFF2-40B4-BE49-F238E27FC236}">
                <a16:creationId xmlns:a16="http://schemas.microsoft.com/office/drawing/2014/main" id="{5F46D95F-29A4-EC41-BBBA-9D71D06558BA}"/>
              </a:ext>
            </a:extLst>
          </p:cNvPr>
          <p:cNvSpPr/>
          <p:nvPr/>
        </p:nvSpPr>
        <p:spPr>
          <a:xfrm>
            <a:off x="5707399" y="6145172"/>
            <a:ext cx="978408" cy="48463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心形 2">
            <a:extLst>
              <a:ext uri="{FF2B5EF4-FFF2-40B4-BE49-F238E27FC236}">
                <a16:creationId xmlns:a16="http://schemas.microsoft.com/office/drawing/2014/main" id="{8ECC6C97-F4DC-314A-AC18-2360F290527E}"/>
              </a:ext>
            </a:extLst>
          </p:cNvPr>
          <p:cNvSpPr/>
          <p:nvPr/>
        </p:nvSpPr>
        <p:spPr>
          <a:xfrm flipV="1">
            <a:off x="-164193" y="857250"/>
            <a:ext cx="3543300" cy="3543300"/>
          </a:xfrm>
          <a:prstGeom prst="heart">
            <a:avLst/>
          </a:prstGeom>
          <a:solidFill>
            <a:srgbClr val="C9425B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心形 9">
            <a:extLst>
              <a:ext uri="{FF2B5EF4-FFF2-40B4-BE49-F238E27FC236}">
                <a16:creationId xmlns:a16="http://schemas.microsoft.com/office/drawing/2014/main" id="{7407822D-2C4A-D94C-A997-D3CB3E1704A3}"/>
              </a:ext>
            </a:extLst>
          </p:cNvPr>
          <p:cNvSpPr/>
          <p:nvPr/>
        </p:nvSpPr>
        <p:spPr>
          <a:xfrm flipV="1">
            <a:off x="-2525486" y="2449286"/>
            <a:ext cx="5379357" cy="5379357"/>
          </a:xfrm>
          <a:prstGeom prst="heart">
            <a:avLst/>
          </a:prstGeom>
          <a:solidFill>
            <a:srgbClr val="C9425B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心形 11">
            <a:extLst>
              <a:ext uri="{FF2B5EF4-FFF2-40B4-BE49-F238E27FC236}">
                <a16:creationId xmlns:a16="http://schemas.microsoft.com/office/drawing/2014/main" id="{7353CC3F-D98D-A34E-AF19-6F4A85B88FB9}"/>
              </a:ext>
            </a:extLst>
          </p:cNvPr>
          <p:cNvSpPr/>
          <p:nvPr/>
        </p:nvSpPr>
        <p:spPr>
          <a:xfrm flipV="1">
            <a:off x="2710543" y="5785188"/>
            <a:ext cx="507324" cy="507324"/>
          </a:xfrm>
          <a:prstGeom prst="heart">
            <a:avLst/>
          </a:prstGeom>
          <a:solidFill>
            <a:srgbClr val="C9425B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心形 13">
            <a:extLst>
              <a:ext uri="{FF2B5EF4-FFF2-40B4-BE49-F238E27FC236}">
                <a16:creationId xmlns:a16="http://schemas.microsoft.com/office/drawing/2014/main" id="{A517BE53-A3BF-7D4D-8A05-7FF067F81828}"/>
              </a:ext>
            </a:extLst>
          </p:cNvPr>
          <p:cNvSpPr/>
          <p:nvPr/>
        </p:nvSpPr>
        <p:spPr>
          <a:xfrm flipV="1">
            <a:off x="2203219" y="466947"/>
            <a:ext cx="507324" cy="507324"/>
          </a:xfrm>
          <a:prstGeom prst="heart">
            <a:avLst/>
          </a:prstGeom>
          <a:solidFill>
            <a:srgbClr val="C9425B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心形 20">
            <a:extLst>
              <a:ext uri="{FF2B5EF4-FFF2-40B4-BE49-F238E27FC236}">
                <a16:creationId xmlns:a16="http://schemas.microsoft.com/office/drawing/2014/main" id="{8DAE9ED8-C88A-6A44-BA60-14C790F10015}"/>
              </a:ext>
            </a:extLst>
          </p:cNvPr>
          <p:cNvSpPr/>
          <p:nvPr/>
        </p:nvSpPr>
        <p:spPr>
          <a:xfrm flipV="1">
            <a:off x="8622213" y="4187190"/>
            <a:ext cx="2873101" cy="2873101"/>
          </a:xfrm>
          <a:prstGeom prst="heart">
            <a:avLst/>
          </a:prstGeom>
          <a:solidFill>
            <a:srgbClr val="C9425B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心形 21">
            <a:extLst>
              <a:ext uri="{FF2B5EF4-FFF2-40B4-BE49-F238E27FC236}">
                <a16:creationId xmlns:a16="http://schemas.microsoft.com/office/drawing/2014/main" id="{A417C5C5-7590-AE4F-BA5D-DCA1B0CC0834}"/>
              </a:ext>
            </a:extLst>
          </p:cNvPr>
          <p:cNvSpPr/>
          <p:nvPr/>
        </p:nvSpPr>
        <p:spPr>
          <a:xfrm flipV="1">
            <a:off x="9425942" y="466947"/>
            <a:ext cx="6502892" cy="6502892"/>
          </a:xfrm>
          <a:prstGeom prst="heart">
            <a:avLst/>
          </a:prstGeom>
          <a:solidFill>
            <a:srgbClr val="C9425B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2429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海洋贝壳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2095</TotalTime>
  <Words>232</Words>
  <Application>Microsoft Office PowerPoint</Application>
  <PresentationFormat>Widescreen</PresentationFormat>
  <Paragraphs>65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等线</vt:lpstr>
      <vt:lpstr>等线 Light</vt:lpstr>
      <vt:lpstr>FZHei-B01S</vt:lpstr>
      <vt:lpstr>MS ??</vt:lpstr>
      <vt:lpstr>Tahoma</vt:lpstr>
      <vt:lpstr>Times New Roman</vt:lpstr>
      <vt:lpstr>博洋柳体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WINDOWS 10 PRO _D565</cp:lastModifiedBy>
  <cp:revision>91</cp:revision>
  <dcterms:created xsi:type="dcterms:W3CDTF">2018-09-06T02:46:00Z</dcterms:created>
  <dcterms:modified xsi:type="dcterms:W3CDTF">2022-07-25T03:28:12Z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